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36.jpg"/><Relationship Id="rId4" Type="http://schemas.openxmlformats.org/officeDocument/2006/relationships/image" Target="../media/image11.jpg"/><Relationship Id="rId5" Type="http://schemas.openxmlformats.org/officeDocument/2006/relationships/image" Target="../media/image37.jpg"/><Relationship Id="rId6" Type="http://schemas.openxmlformats.org/officeDocument/2006/relationships/image" Target="../media/image38.jpg"/><Relationship Id="rId7" Type="http://schemas.openxmlformats.org/officeDocument/2006/relationships/image" Target="../media/image39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hebdomadaire par Pays</a:t>
            </a:r>
          </a:p>
          <a:p>
            <a:r>
              <a:t>                Allemagne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Normandie (FR),Alsace (FR),Provence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Languedoc Roussillon (FR),Montagne du Luberon (FR),Cévennes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 du Luberon (FR),Cévennes (FR),Languedoc Roussillon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(FR),Biarritz (FR),Saint Malo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Deauville (FR),Palavas les Flots (FR),Le Grau du Roi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Palavas les Flots (FR),Deauville (FR),Argelès sur Mer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(FR),Les Gets (FR),Tignes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(FR),La Clusaz (FR),Megève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Les Gets (FR),Morzine (FR),Val d Isère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Réunion (RE),Tahiti (PF),Guadeloupe (GP)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Guyane (GF),St Barthélémy (BL),Saint Martin (ile d Amérique du nord) (MF)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Guyane (GF),Nouvelle Caledonie (NC),Saint Martin (ile d Amérique du nord) (MF)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(FR),Strasbourg (FR),Nice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Lille (FR),Avignon (FR),Bordeaux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Lille (FR),Marseille (FR),Bordeaux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Allemagne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Allemagne Tignes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hebdomadaire Allemagne Les Get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Allemagne Courchevel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Allemagne Val Thoren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Allemagne Alpe d Huez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OutreMer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65429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OutreMer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49372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Allemagne Réunion (RE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80977"/>
          </a:xfrm>
          <a:prstGeom prst="rect">
            <a:avLst/>
          </a:prstGeom>
        </p:spPr>
      </p:pic>
      <p:pic>
        <p:nvPicPr>
          <p:cNvPr id="6" name="Picture 5" descr="Evolution hebdomadaire Allemagne Tahiti (PF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Allemagne Guadeloupe (GP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Allemagne Martinique (LC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Allemagne Saint Martin (ile d Amérique du nord) (MF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3586"/>
          </a:xfrm>
          <a:prstGeom prst="rect">
            <a:avLst/>
          </a:prstGeom>
        </p:spPr>
      </p:pic>
      <p:pic>
        <p:nvPicPr>
          <p:cNvPr id="10" name="Picture 9" descr="Evolution hebdomadaire Allemagne St Barthélémy (BL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269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Urbain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715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Urbain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972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Allemagne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Allemagne Strasbourg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Allemagne Nic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hebdomadaire Allemagne Marseill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Allemagne Bordeaux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51050"/>
          </a:xfrm>
          <a:prstGeom prst="rect">
            <a:avLst/>
          </a:prstGeom>
        </p:spPr>
      </p:pic>
      <p:pic>
        <p:nvPicPr>
          <p:cNvPr id="10" name="Picture 9" descr="Evolution hebdomadaire Allemagne Lille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90086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Campagne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90790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Campagne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2839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Allemagne Normandi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hebdomadaire Allemagne Alsa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hebdomadaire Allemagne Languedoc Roussillon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Allemagne Provenc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0628"/>
          </a:xfrm>
          <a:prstGeom prst="rect">
            <a:avLst/>
          </a:prstGeom>
        </p:spPr>
      </p:pic>
      <p:pic>
        <p:nvPicPr>
          <p:cNvPr id="9" name="Picture 8" descr="Evolution hebdomadaire Allemagne Val de Loir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hebdomadaire Allemagne Chateaux Loire (US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Littoral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9248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Littoral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5995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Allemagne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Allemagne Biarritz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Allemagne Lacanau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900862"/>
          </a:xfrm>
          <a:prstGeom prst="rect">
            <a:avLst/>
          </a:prstGeom>
        </p:spPr>
      </p:pic>
      <p:pic>
        <p:nvPicPr>
          <p:cNvPr id="8" name="Picture 7" descr="Evolution hebdomadaire Allemagne Saint Malo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Allemagne Ars en Ré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Allemagne Fréju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90349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Montagne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5857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Montagne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296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